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004F"/>
    <a:srgbClr val="86C5DB"/>
    <a:srgbClr val="3E67A8"/>
    <a:srgbClr val="00934F"/>
    <a:srgbClr val="92B441"/>
    <a:srgbClr val="20BDC4"/>
    <a:srgbClr val="009CDE"/>
    <a:srgbClr val="F02441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1830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luis.paula18@etec.sp.gov.br" TargetMode="External"/><Relationship Id="rId3" Type="http://schemas.openxmlformats.org/officeDocument/2006/relationships/hyperlink" Target="https://olhardigital.com.br/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codigofacil.com.br/como-programar-em-c-do-basico-ao-avancado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jpg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hyperlink" Target="mailto:tascin-Ronaldo.tascin@etec.sp.gov.b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48000">
                <a:srgbClr val="F0244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161143" y="1448617"/>
            <a:ext cx="88522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3600" b="1" dirty="0">
                <a:latin typeface="Arial" pitchFamily="34" charset="0"/>
                <a:cs typeface="Arial" pitchFamily="34" charset="0"/>
              </a:rPr>
              <a:t>SPROUTECH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-17456486" y="11590370"/>
            <a:ext cx="14650430" cy="0"/>
          </a:xfrm>
          <a:prstGeom prst="line">
            <a:avLst/>
          </a:prstGeom>
          <a:ln w="88900">
            <a:solidFill>
              <a:srgbClr val="8C0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81774" y="5633270"/>
            <a:ext cx="4385279" cy="36782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350" b="1" cap="all" dirty="0"/>
              <a:t>AGRADECIMENTOS</a:t>
            </a:r>
          </a:p>
          <a:p>
            <a:pPr algn="just"/>
            <a:r>
              <a:rPr lang="pt-BR" sz="1350" dirty="0"/>
              <a:t>Agradecemos primeiramente a instituição de ensino </a:t>
            </a:r>
            <a:r>
              <a:rPr lang="pt-BR" sz="1350" dirty="0" err="1"/>
              <a:t>Etec</a:t>
            </a:r>
            <a:r>
              <a:rPr lang="pt-BR" sz="1350" dirty="0"/>
              <a:t> Astor de Mattos Carvalho, segundamente aos nossos professores Ronaldo </a:t>
            </a:r>
            <a:r>
              <a:rPr lang="pt-BR" sz="1350" dirty="0" err="1"/>
              <a:t>Tascin</a:t>
            </a:r>
            <a:r>
              <a:rPr lang="pt-BR" sz="1350" dirty="0"/>
              <a:t>, </a:t>
            </a:r>
            <a:r>
              <a:rPr lang="pt-BR" sz="1350" dirty="0" err="1"/>
              <a:t>Luis</a:t>
            </a:r>
            <a:r>
              <a:rPr lang="pt-BR" sz="1350" dirty="0"/>
              <a:t> de Paula e Ronaldo Baragati, Guido pelos os ensinamentos e ajuda para a conclusão desde projeto.</a:t>
            </a:r>
          </a:p>
          <a:p>
            <a:pPr algn="ctr"/>
            <a:endParaRPr lang="pt-BR" sz="1350" dirty="0"/>
          </a:p>
          <a:p>
            <a:pPr algn="ctr"/>
            <a:endParaRPr lang="pt-BR" sz="1350" dirty="0"/>
          </a:p>
          <a:p>
            <a:pPr algn="ctr"/>
            <a:r>
              <a:rPr lang="pt-BR" sz="1350" b="1" dirty="0"/>
              <a:t>FONTES DE PESQUISA</a:t>
            </a:r>
            <a:endParaRPr lang="pt-BR" sz="1350" dirty="0"/>
          </a:p>
          <a:p>
            <a:pPr algn="ctr"/>
            <a:r>
              <a:rPr lang="pt-BR" sz="1350" dirty="0">
                <a:hlinkClick r:id="rId2"/>
              </a:rPr>
              <a:t>https://codigofacil.com.br/como-programar-em-c-do-basico-ao-avancado/</a:t>
            </a:r>
            <a:endParaRPr lang="pt-BR" sz="1350" dirty="0"/>
          </a:p>
          <a:p>
            <a:pPr algn="ctr"/>
            <a:r>
              <a:rPr lang="pt-BR" sz="1350" dirty="0">
                <a:hlinkClick r:id="rId3"/>
              </a:rPr>
              <a:t>https://olhardigital.com.br</a:t>
            </a:r>
            <a:r>
              <a:rPr lang="pt-BR" sz="1350" dirty="0"/>
              <a:t>.</a:t>
            </a:r>
          </a:p>
          <a:p>
            <a:pPr algn="ctr"/>
            <a:endParaRPr lang="pt-BR" sz="1350" dirty="0"/>
          </a:p>
          <a:p>
            <a:pPr algn="ctr"/>
            <a:r>
              <a:rPr lang="pt-BR" sz="1350" dirty="0"/>
              <a:t> </a:t>
            </a:r>
          </a:p>
          <a:p>
            <a:pPr algn="ctr"/>
            <a:endParaRPr lang="pt-BR" sz="1350" b="1" dirty="0"/>
          </a:p>
          <a:p>
            <a:pPr algn="ctr"/>
            <a:endParaRPr lang="pt-BR" sz="1350" dirty="0"/>
          </a:p>
          <a:p>
            <a:pPr algn="ctr"/>
            <a:endParaRPr lang="pt-BR" sz="1350" dirty="0"/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124730" y="2585512"/>
            <a:ext cx="4517332" cy="40919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 DESENVOLVIMENTO</a:t>
            </a:r>
            <a:b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Para o desenvolvimento desde projeto foi necessário um motor, um driver, uma placa de arduino UNO, cano pvc as chapas de MDF, assim foi feita a parte da programação com Arduino na linguagem C++ além disso tudo foi necessário uma fonte de notebook e de uma fonte de 24V que fica responsável pelo fornecimento de energia.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121779" y="2460380"/>
            <a:ext cx="4543058" cy="30814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400" b="1" dirty="0"/>
              <a:t>                                     INTRODUÇÃO</a:t>
            </a: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Preparação de Projeto de TCC, comedouros automatizados visando a introdução da tecnologia no meio agrícola, melhorando o aviário com a automatização dos comedouros facilitando o trabalho e redução de mão de obra obrigatória. Sendo um  comedouro automatizado por meio do Arduino junto com canos de pvc, motor de 8 a 12v, configurado por meio de horário que os alimentos serão liberados para as aves diminuindo cada vez mais uma redução de esforços dos funcionários ou estudantes.</a:t>
            </a:r>
            <a:endParaRPr lang="pt-BR" sz="1400" b="1" dirty="0"/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55189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58" dirty="0"/>
              <a:t>TÉCNICO EM INFORMÁTICA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-10139404" y="-3508330"/>
            <a:ext cx="5268" cy="14907196"/>
          </a:xfrm>
          <a:prstGeom prst="line">
            <a:avLst/>
          </a:prstGeom>
          <a:ln w="76200">
            <a:solidFill>
              <a:srgbClr val="8C0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92342" y="6412505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/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4664837" y="2542857"/>
            <a:ext cx="4517332" cy="22771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OBJETIVO </a:t>
            </a:r>
            <a:br>
              <a:rPr lang="pt-BR" sz="1350" b="1" dirty="0"/>
            </a:b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 principal objetivo da Sproutech com o aviário automatizado é facilitar o trabalho para um produtor de aves, usando tecnologia para contribuir com o manejo da alimentação das aves, reduzindo os custos operacionais em comparação aos existentes no mercado de trabalho. A automação ajuda a manter condições constantes e ideais, permitindo uma gestão mais eficiente e sustentável da produção agrícola.</a:t>
            </a:r>
            <a:endParaRPr lang="pt-BR" sz="1350" dirty="0"/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222995" y="6335259"/>
            <a:ext cx="3757822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>FIGURA ou GRÁFICOS - DESCRIÇÃO</a:t>
            </a:r>
            <a:r>
              <a:rPr lang="pt-BR" sz="1428" b="1" dirty="0"/>
              <a:t/>
            </a:r>
            <a:br>
              <a:rPr lang="pt-BR" sz="1428" b="1" dirty="0"/>
            </a:br>
            <a:endParaRPr lang="pt-BR" sz="1428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594535" y="4671093"/>
            <a:ext cx="4517332" cy="3347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METODOLOGIA</a:t>
            </a:r>
            <a:br>
              <a:rPr lang="pt-BR" sz="1350" b="1" dirty="0"/>
            </a:b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Por meio de pesquisa em sites sobre aviário, foi adquirido a informação de quanto as galinhas precisam comer, sendo aproximadamente 125 gramas de ração por dia, também foi pesquisado sobre como poderia ser elaborado o projeto do comedouro automatizado que seria por meio de um motor que enviaria a ração por meio de um cano com um rosca infinita.</a:t>
            </a:r>
            <a:endParaRPr lang="pt-BR" sz="1286" dirty="0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758498" y="2513925"/>
            <a:ext cx="4529502" cy="281244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350" b="1" dirty="0"/>
              <a:t>CONCLUSÃO</a:t>
            </a:r>
            <a:br>
              <a:rPr lang="pt-BR" sz="1350" b="1" dirty="0"/>
            </a:b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O projeto Sproutech alcançou seus objetivos ao desenvolver um comedouro automatizado para aviários, utilizando tecnologia Arduino para facilitar o manejo alimentar das aves. A automação proporcionou uma redução significativa na necessidade de mão de obra, além de garantir a liberação precisa e programada da ração, promovendo uma alimentação mais eficiente e sustentável. Com isso, o sistema contribui para a melhoria da produtividade e redução dos custos operacionais no ambiente agrícola, demonstrando ser uma solução viável e de bom custo beneficio para produtores rurais de pequeno ou médio porte.</a:t>
            </a:r>
            <a:endParaRPr lang="pt-B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428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519951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0000">
                <a:srgbClr val="F0244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grpSp>
        <p:nvGrpSpPr>
          <p:cNvPr id="7" name="Agrupar 6"/>
          <p:cNvGrpSpPr/>
          <p:nvPr/>
        </p:nvGrpSpPr>
        <p:grpSpPr>
          <a:xfrm>
            <a:off x="292342" y="6677469"/>
            <a:ext cx="4327796" cy="2612352"/>
            <a:chOff x="799811" y="15375783"/>
            <a:chExt cx="13058755" cy="7810840"/>
          </a:xfrm>
        </p:grpSpPr>
        <p:sp>
          <p:nvSpPr>
            <p:cNvPr id="6" name="Retângulo 5"/>
            <p:cNvSpPr/>
            <p:nvPr/>
          </p:nvSpPr>
          <p:spPr>
            <a:xfrm>
              <a:off x="799811" y="15375783"/>
              <a:ext cx="13058755" cy="7810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964"/>
            </a:p>
          </p:txBody>
        </p:sp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62318" y="18411471"/>
              <a:ext cx="1726276" cy="1655685"/>
            </a:xfrm>
            <a:prstGeom prst="rect">
              <a:avLst/>
            </a:prstGeom>
          </p:spPr>
        </p:pic>
      </p:grpSp>
      <p:grpSp>
        <p:nvGrpSpPr>
          <p:cNvPr id="30" name="Agrupar 29"/>
          <p:cNvGrpSpPr/>
          <p:nvPr/>
        </p:nvGrpSpPr>
        <p:grpSpPr>
          <a:xfrm>
            <a:off x="9242664" y="6016803"/>
            <a:ext cx="4373672" cy="2670849"/>
            <a:chOff x="799811" y="15375783"/>
            <a:chExt cx="13058755" cy="7810840"/>
          </a:xfrm>
        </p:grpSpPr>
        <p:sp>
          <p:nvSpPr>
            <p:cNvPr id="31" name="Retângulo 30"/>
            <p:cNvSpPr/>
            <p:nvPr/>
          </p:nvSpPr>
          <p:spPr>
            <a:xfrm>
              <a:off x="799811" y="15375783"/>
              <a:ext cx="13058755" cy="7810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964"/>
            </a:p>
          </p:txBody>
        </p:sp>
        <p:pic>
          <p:nvPicPr>
            <p:cNvPr id="33" name="Imagem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62318" y="18411471"/>
              <a:ext cx="1726276" cy="1655685"/>
            </a:xfrm>
            <a:prstGeom prst="rect">
              <a:avLst/>
            </a:prstGeom>
          </p:spPr>
        </p:pic>
      </p:grpSp>
      <p:pic>
        <p:nvPicPr>
          <p:cNvPr id="11" name="Imagem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713" y="-121095"/>
            <a:ext cx="1968350" cy="1425290"/>
          </a:xfrm>
          <a:prstGeom prst="rect">
            <a:avLst/>
          </a:prstGeom>
        </p:spPr>
      </p:pic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7560" y="1341813"/>
            <a:ext cx="802044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100" b="1" cap="all" dirty="0">
                <a:latin typeface="Arial" pitchFamily="34" charset="0"/>
                <a:cs typeface="Arial" pitchFamily="34" charset="0"/>
              </a:rPr>
              <a:t>ANA Flavia r vieira, EMANUEL M DE OLIVEIRA , FELIPE GABRIEL S MARTIS , GUILERME S MARTIS , JOÃO HENRIQUE F BRANGANÇA E RILLARY LORRAINA R DE ARAUJO</a:t>
            </a:r>
          </a:p>
          <a:p>
            <a:pPr algn="ctr"/>
            <a:r>
              <a:rPr lang="pt-BR" sz="1100" b="1" dirty="0">
                <a:latin typeface="Arial" pitchFamily="34" charset="0"/>
                <a:cs typeface="Arial" pitchFamily="34" charset="0"/>
              </a:rPr>
              <a:t>Orientador(a): </a:t>
            </a:r>
            <a:r>
              <a:rPr lang="pt-BR" sz="1100" dirty="0" err="1">
                <a:latin typeface="Arial" pitchFamily="34" charset="0"/>
                <a:cs typeface="Arial" pitchFamily="34" charset="0"/>
              </a:rPr>
              <a:t>Prof.Luis</a:t>
            </a:r>
            <a:r>
              <a:rPr lang="pt-BR" sz="1100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1100" dirty="0" err="1">
                <a:latin typeface="Arial" pitchFamily="34" charset="0"/>
                <a:cs typeface="Arial" pitchFamily="34" charset="0"/>
              </a:rPr>
              <a:t>Antonio</a:t>
            </a:r>
            <a:r>
              <a:rPr lang="pt-BR" sz="1100" dirty="0">
                <a:latin typeface="Arial" pitchFamily="34" charset="0"/>
                <a:cs typeface="Arial" pitchFamily="34" charset="0"/>
              </a:rPr>
              <a:t> Rabelo de Paula – </a:t>
            </a:r>
            <a:r>
              <a:rPr lang="pt-BR" sz="1100" dirty="0">
                <a:latin typeface="Arial" pitchFamily="34" charset="0"/>
                <a:cs typeface="Arial" pitchFamily="34" charset="0"/>
                <a:hlinkClick r:id="rId8"/>
              </a:rPr>
              <a:t>luis.paula18@etec.sp.gov.br</a:t>
            </a:r>
            <a:endParaRPr lang="pt-BR" sz="11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100" dirty="0">
                <a:latin typeface="Arial" pitchFamily="34" charset="0"/>
                <a:cs typeface="Arial" pitchFamily="34" charset="0"/>
              </a:rPr>
              <a:t>Prof. Ronaldo Aparecido </a:t>
            </a:r>
            <a:r>
              <a:rPr lang="pt-BR" sz="1100" dirty="0">
                <a:latin typeface="Arial" pitchFamily="34" charset="0"/>
                <a:cs typeface="Arial" pitchFamily="34" charset="0"/>
                <a:hlinkClick r:id="rId9"/>
              </a:rPr>
              <a:t>tascin-Ronaldo.tascin@etec.sp.gov.br</a:t>
            </a:r>
            <a:endParaRPr lang="pt-BR" sz="1100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16851ECA-BA95-4FBF-B314-08E1A4B5F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11" y="6894829"/>
            <a:ext cx="3976168" cy="23295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542EA92-CD67-4C27-AF8E-E3B6C27003D2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264" y="6094987"/>
            <a:ext cx="4229313" cy="25926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802</TotalTime>
  <Words>164</Words>
  <Application>Microsoft Office PowerPoint</Application>
  <PresentationFormat>Personalizar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Coordenador</cp:lastModifiedBy>
  <cp:revision>75</cp:revision>
  <dcterms:created xsi:type="dcterms:W3CDTF">2017-11-28T14:46:21Z</dcterms:created>
  <dcterms:modified xsi:type="dcterms:W3CDTF">2025-12-16T10:32:04Z</dcterms:modified>
</cp:coreProperties>
</file>